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 Mono SemiBold"/>
      <p:regular r:id="rId45"/>
      <p:bold r:id="rId46"/>
      <p:italic r:id="rId47"/>
      <p:boldItalic r:id="rId48"/>
    </p:embeddedFont>
    <p:embeddedFont>
      <p:font typeface="Inter SemiBold"/>
      <p:regular r:id="rId49"/>
      <p:bold r:id="rId50"/>
      <p:italic r:id="rId51"/>
      <p:boldItalic r:id="rId52"/>
    </p:embeddedFont>
    <p:embeddedFont>
      <p:font typeface="Inter Light"/>
      <p:regular r:id="rId53"/>
      <p:bold r:id="rId54"/>
      <p:italic r:id="rId55"/>
      <p:boldItalic r:id="rId56"/>
    </p:embeddedFont>
    <p:embeddedFont>
      <p:font typeface="Inter"/>
      <p:regular r:id="rId57"/>
      <p:bold r:id="rId58"/>
      <p:italic r:id="rId59"/>
      <p:boldItalic r:id="rId60"/>
    </p:embeddedFon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201B4B-B964-4835-832E-BF0CAB207444}">
  <a:tblStyle styleId="{1F201B4B-B964-4835-832E-BF0CAB2074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7E347C-19F2-43E8-A963-A46D913CEF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MonoSemiBold-bold.fntdata"/><Relationship Id="rId45" Type="http://schemas.openxmlformats.org/officeDocument/2006/relationships/font" Target="fonts/RobotoMono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SemiBold-boldItalic.fntdata"/><Relationship Id="rId47" Type="http://schemas.openxmlformats.org/officeDocument/2006/relationships/font" Target="fonts/RobotoMonoSemiBold-italic.fntdata"/><Relationship Id="rId49" Type="http://schemas.openxmlformats.org/officeDocument/2006/relationships/font" Target="fonts/Inter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nter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SemiBold-italic.fntdata"/><Relationship Id="rId50" Type="http://schemas.openxmlformats.org/officeDocument/2006/relationships/font" Target="fonts/InterSemiBold-bold.fntdata"/><Relationship Id="rId53" Type="http://schemas.openxmlformats.org/officeDocument/2006/relationships/font" Target="fonts/InterLight-regular.fntdata"/><Relationship Id="rId52" Type="http://schemas.openxmlformats.org/officeDocument/2006/relationships/font" Target="fonts/Inter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InterLight-italic.fntdata"/><Relationship Id="rId10" Type="http://schemas.openxmlformats.org/officeDocument/2006/relationships/slide" Target="slides/slide5.xml"/><Relationship Id="rId54" Type="http://schemas.openxmlformats.org/officeDocument/2006/relationships/font" Target="fonts/InterLight-bold.fntdata"/><Relationship Id="rId13" Type="http://schemas.openxmlformats.org/officeDocument/2006/relationships/slide" Target="slides/slide8.xml"/><Relationship Id="rId57" Type="http://schemas.openxmlformats.org/officeDocument/2006/relationships/font" Target="fonts/Inter-regular.fntdata"/><Relationship Id="rId12" Type="http://schemas.openxmlformats.org/officeDocument/2006/relationships/slide" Target="slides/slide7.xml"/><Relationship Id="rId56" Type="http://schemas.openxmlformats.org/officeDocument/2006/relationships/font" Target="fonts/Inter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Inter-italic.fntdata"/><Relationship Id="rId14" Type="http://schemas.openxmlformats.org/officeDocument/2006/relationships/slide" Target="slides/slide9.xml"/><Relationship Id="rId58" Type="http://schemas.openxmlformats.org/officeDocument/2006/relationships/font" Target="fonts/Int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451a3e4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451a3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9451a3e4e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9451a3e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9451a3e4e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9451a3e4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9451a3e4e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9451a3e4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9451a3e4e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9451a3e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9451a3e4e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9451a3e4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9451a3e4e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9451a3e4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9451a3e4e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9451a3e4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c9451a3e4e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c9451a3e4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indent="-412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indent="-412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indent="-412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indent="-412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indent="-412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indent="-412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indent="-412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indent="-412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2"/>
                </a:solidFill>
              </a:rPr>
              <a:t>“</a:t>
            </a:r>
            <a:endParaRPr b="1" sz="9600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inte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googledocs/status/730087240156643328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Calibri"/>
                <a:ea typeface="Calibri"/>
                <a:cs typeface="Calibri"/>
                <a:sym typeface="Calibri"/>
              </a:rPr>
              <a:t>Examining the Relationship Between Demographics, Admission Types, and Clinical Outcomes in New York Inpatients (Niagara County)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1037875" y="1044813"/>
            <a:ext cx="2908800" cy="12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 picture is worth a thousand words</a:t>
            </a:r>
            <a:endParaRPr sz="2900"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1037875" y="2448988"/>
            <a:ext cx="2908800" cy="16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11111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4294967295" type="title"/>
          </p:nvPr>
        </p:nvSpPr>
        <p:spPr>
          <a:xfrm>
            <a:off x="657225" y="3995100"/>
            <a:ext cx="4754100" cy="8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Want big impact?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3802943" y="167945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</a:t>
            </a:r>
            <a:endParaRPr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5573240" y="25791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</a:t>
            </a:r>
            <a:endParaRPr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2032647" y="25791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</a:t>
            </a:r>
            <a:endParaRPr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1187400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</a:t>
            </a:r>
            <a:endParaRPr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2877893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</a:t>
            </a:r>
            <a:endParaRPr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4728000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</a:t>
            </a:r>
            <a:endParaRPr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6418493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</a:t>
            </a:r>
            <a:endParaRPr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58" name="Google Shape;158;p23"/>
          <p:cNvCxnSpPr>
            <a:stCxn id="151" idx="2"/>
            <a:endCxn id="152" idx="0"/>
          </p:cNvCxnSpPr>
          <p:nvPr/>
        </p:nvCxnSpPr>
        <p:spPr>
          <a:xfrm flipH="1" rot="-5400000">
            <a:off x="5228543" y="14654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23"/>
          <p:cNvCxnSpPr>
            <a:stCxn id="153" idx="0"/>
            <a:endCxn id="151" idx="2"/>
          </p:cNvCxnSpPr>
          <p:nvPr/>
        </p:nvCxnSpPr>
        <p:spPr>
          <a:xfrm rot="-5400000">
            <a:off x="3458247" y="146540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3"/>
          <p:cNvCxnSpPr>
            <a:stCxn id="153" idx="2"/>
            <a:endCxn id="155" idx="0"/>
          </p:cNvCxnSpPr>
          <p:nvPr/>
        </p:nvCxnSpPr>
        <p:spPr>
          <a:xfrm flipH="1" rot="-5400000">
            <a:off x="2995647" y="282770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3"/>
          <p:cNvCxnSpPr>
            <a:stCxn id="154" idx="0"/>
            <a:endCxn id="153" idx="2"/>
          </p:cNvCxnSpPr>
          <p:nvPr/>
        </p:nvCxnSpPr>
        <p:spPr>
          <a:xfrm rot="-5400000">
            <a:off x="2150400" y="28277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23"/>
          <p:cNvCxnSpPr>
            <a:stCxn id="152" idx="2"/>
            <a:endCxn id="157" idx="0"/>
          </p:cNvCxnSpPr>
          <p:nvPr/>
        </p:nvCxnSpPr>
        <p:spPr>
          <a:xfrm flipH="1" rot="-5400000">
            <a:off x="6536390" y="28275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23"/>
          <p:cNvCxnSpPr>
            <a:stCxn id="156" idx="0"/>
            <a:endCxn id="152" idx="2"/>
          </p:cNvCxnSpPr>
          <p:nvPr/>
        </p:nvCxnSpPr>
        <p:spPr>
          <a:xfrm rot="-5400000">
            <a:off x="5691000" y="28277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9" name="Google Shape;169;p24"/>
          <p:cNvGraphicFramePr/>
          <p:nvPr/>
        </p:nvGraphicFramePr>
        <p:xfrm>
          <a:off x="10379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{1F201B4B-B964-4835-832E-BF0CAB207444}</a:tableStyleId>
              </a:tblPr>
              <a:tblGrid>
                <a:gridCol w="1767075"/>
                <a:gridCol w="1767075"/>
                <a:gridCol w="1767075"/>
                <a:gridCol w="1767075"/>
              </a:tblGrid>
              <a:tr h="40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Yellow</a:t>
                      </a:r>
                      <a:endParaRPr sz="1100">
                        <a:solidFill>
                          <a:schemeClr val="accent2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Blue</a:t>
                      </a:r>
                      <a:endParaRPr sz="1100">
                        <a:solidFill>
                          <a:schemeClr val="accent2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Orange</a:t>
                      </a:r>
                      <a:endParaRPr sz="1100">
                        <a:solidFill>
                          <a:schemeClr val="accent2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514725" y="942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>
            <p:ph idx="4294967295" type="title"/>
          </p:nvPr>
        </p:nvSpPr>
        <p:spPr>
          <a:xfrm>
            <a:off x="1037875" y="5312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985850" y="1906700"/>
            <a:ext cx="796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office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5"/>
          <p:cNvSpPr txBox="1"/>
          <p:nvPr>
            <p:ph idx="4294967295" type="body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1"/>
              </a:solidFill>
            </a:endParaRPr>
          </a:p>
        </p:txBody>
      </p:sp>
      <p:grpSp>
        <p:nvGrpSpPr>
          <p:cNvPr id="180" name="Google Shape;180;p25"/>
          <p:cNvGrpSpPr/>
          <p:nvPr/>
        </p:nvGrpSpPr>
        <p:grpSpPr>
          <a:xfrm>
            <a:off x="1173925" y="2109200"/>
            <a:ext cx="126900" cy="217958"/>
            <a:chOff x="1400350" y="1633625"/>
            <a:chExt cx="126900" cy="217958"/>
          </a:xfrm>
        </p:grpSpPr>
        <p:cxnSp>
          <p:nvCxnSpPr>
            <p:cNvPr id="181" name="Google Shape;181;p25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82" name="Google Shape;182;p25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5"/>
          <p:cNvGrpSpPr/>
          <p:nvPr/>
        </p:nvGrpSpPr>
        <p:grpSpPr>
          <a:xfrm>
            <a:off x="2814400" y="3701125"/>
            <a:ext cx="126900" cy="217958"/>
            <a:chOff x="1400350" y="1633625"/>
            <a:chExt cx="126900" cy="217958"/>
          </a:xfrm>
        </p:grpSpPr>
        <p:cxnSp>
          <p:nvCxnSpPr>
            <p:cNvPr id="184" name="Google Shape;184;p25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85" name="Google Shape;185;p25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5"/>
          <p:cNvGrpSpPr/>
          <p:nvPr/>
        </p:nvGrpSpPr>
        <p:grpSpPr>
          <a:xfrm>
            <a:off x="3888725" y="1855975"/>
            <a:ext cx="126900" cy="217958"/>
            <a:chOff x="1400350" y="1633625"/>
            <a:chExt cx="126900" cy="217958"/>
          </a:xfrm>
        </p:grpSpPr>
        <p:cxnSp>
          <p:nvCxnSpPr>
            <p:cNvPr id="187" name="Google Shape;187;p25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88" name="Google Shape;188;p25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5"/>
          <p:cNvGrpSpPr/>
          <p:nvPr/>
        </p:nvGrpSpPr>
        <p:grpSpPr>
          <a:xfrm>
            <a:off x="6718000" y="2372300"/>
            <a:ext cx="126900" cy="217958"/>
            <a:chOff x="1400350" y="1633625"/>
            <a:chExt cx="126900" cy="217958"/>
          </a:xfrm>
        </p:grpSpPr>
        <p:cxnSp>
          <p:nvCxnSpPr>
            <p:cNvPr id="190" name="Google Shape;190;p25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91" name="Google Shape;191;p25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25"/>
          <p:cNvGrpSpPr/>
          <p:nvPr/>
        </p:nvGrpSpPr>
        <p:grpSpPr>
          <a:xfrm>
            <a:off x="4614075" y="3993185"/>
            <a:ext cx="126900" cy="217958"/>
            <a:chOff x="1400350" y="1633625"/>
            <a:chExt cx="126900" cy="217958"/>
          </a:xfrm>
        </p:grpSpPr>
        <p:cxnSp>
          <p:nvCxnSpPr>
            <p:cNvPr id="193" name="Google Shape;193;p25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94" name="Google Shape;194;p25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25"/>
          <p:cNvGrpSpPr/>
          <p:nvPr/>
        </p:nvGrpSpPr>
        <p:grpSpPr>
          <a:xfrm>
            <a:off x="7394825" y="4108550"/>
            <a:ext cx="126900" cy="217958"/>
            <a:chOff x="1400350" y="1633625"/>
            <a:chExt cx="126900" cy="217958"/>
          </a:xfrm>
        </p:grpSpPr>
        <p:cxnSp>
          <p:nvCxnSpPr>
            <p:cNvPr id="196" name="Google Shape;196;p25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97" name="Google Shape;197;p25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idx="4294967295" type="ctrTitle"/>
          </p:nvPr>
        </p:nvSpPr>
        <p:spPr>
          <a:xfrm>
            <a:off x="1037875" y="1583350"/>
            <a:ext cx="7068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03" name="Google Shape;203;p26"/>
          <p:cNvSpPr txBox="1"/>
          <p:nvPr>
            <p:ph idx="4294967295" type="subTitle"/>
          </p:nvPr>
        </p:nvSpPr>
        <p:spPr>
          <a:xfrm>
            <a:off x="1037875" y="2840054"/>
            <a:ext cx="70683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idx="4294967295" type="ctrTitle"/>
          </p:nvPr>
        </p:nvSpPr>
        <p:spPr>
          <a:xfrm>
            <a:off x="1037875" y="648000"/>
            <a:ext cx="70683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10" name="Google Shape;210;p27"/>
          <p:cNvSpPr txBox="1"/>
          <p:nvPr>
            <p:ph idx="4294967295" type="subTitle"/>
          </p:nvPr>
        </p:nvSpPr>
        <p:spPr>
          <a:xfrm>
            <a:off x="1037875" y="1411307"/>
            <a:ext cx="70683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11" name="Google Shape;211;p27"/>
          <p:cNvSpPr txBox="1"/>
          <p:nvPr>
            <p:ph idx="4294967295" type="ctrTitle"/>
          </p:nvPr>
        </p:nvSpPr>
        <p:spPr>
          <a:xfrm>
            <a:off x="1037875" y="3276894"/>
            <a:ext cx="70683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100%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212" name="Google Shape;212;p27"/>
          <p:cNvSpPr txBox="1"/>
          <p:nvPr>
            <p:ph idx="4294967295" type="subTitle"/>
          </p:nvPr>
        </p:nvSpPr>
        <p:spPr>
          <a:xfrm>
            <a:off x="1037875" y="4040201"/>
            <a:ext cx="70683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13" name="Google Shape;213;p27"/>
          <p:cNvSpPr txBox="1"/>
          <p:nvPr>
            <p:ph idx="4294967295" type="ctrTitle"/>
          </p:nvPr>
        </p:nvSpPr>
        <p:spPr>
          <a:xfrm>
            <a:off x="1037875" y="1962447"/>
            <a:ext cx="70683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14" name="Google Shape;214;p27"/>
          <p:cNvSpPr txBox="1"/>
          <p:nvPr>
            <p:ph idx="4294967295" type="subTitle"/>
          </p:nvPr>
        </p:nvSpPr>
        <p:spPr>
          <a:xfrm>
            <a:off x="1037875" y="2725754"/>
            <a:ext cx="70683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idx="4294967295"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21" name="Google Shape;221;p2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2" name="Google Shape;222;p28"/>
          <p:cNvGrpSpPr/>
          <p:nvPr/>
        </p:nvGrpSpPr>
        <p:grpSpPr>
          <a:xfrm>
            <a:off x="323513" y="2291600"/>
            <a:ext cx="2952125" cy="1289700"/>
            <a:chOff x="323513" y="1986800"/>
            <a:chExt cx="2952125" cy="1289700"/>
          </a:xfrm>
        </p:grpSpPr>
        <p:sp>
          <p:nvSpPr>
            <p:cNvPr id="223" name="Google Shape;223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24" name="Google Shape;22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25" name="Google Shape;225;p28"/>
          <p:cNvGrpSpPr/>
          <p:nvPr/>
        </p:nvGrpSpPr>
        <p:grpSpPr>
          <a:xfrm>
            <a:off x="5209838" y="1365150"/>
            <a:ext cx="3610650" cy="1289700"/>
            <a:chOff x="5209838" y="1060350"/>
            <a:chExt cx="3610650" cy="1289700"/>
          </a:xfrm>
        </p:grpSpPr>
        <p:sp>
          <p:nvSpPr>
            <p:cNvPr id="226" name="Google Shape;226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27" name="Google Shape;22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28" name="Google Shape;228;p28"/>
          <p:cNvGrpSpPr/>
          <p:nvPr/>
        </p:nvGrpSpPr>
        <p:grpSpPr>
          <a:xfrm>
            <a:off x="5209838" y="3325250"/>
            <a:ext cx="3610650" cy="1289700"/>
            <a:chOff x="5209838" y="3020450"/>
            <a:chExt cx="3610650" cy="1289700"/>
          </a:xfrm>
        </p:grpSpPr>
        <p:sp>
          <p:nvSpPr>
            <p:cNvPr id="229" name="Google Shape;229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0" name="Google Shape;23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31" name="Google Shape;231;p28"/>
          <p:cNvGrpSpPr/>
          <p:nvPr/>
        </p:nvGrpSpPr>
        <p:grpSpPr>
          <a:xfrm>
            <a:off x="2662213" y="1033263"/>
            <a:ext cx="3814835" cy="3790597"/>
            <a:chOff x="2662213" y="676344"/>
            <a:chExt cx="3814835" cy="3790597"/>
          </a:xfrm>
        </p:grpSpPr>
        <p:sp>
          <p:nvSpPr>
            <p:cNvPr id="232" name="Google Shape;23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" name="Google Shape;23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36" name="Google Shape;23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rotWithShape="0" algn="bl">
                  <a:schemeClr val="dk1">
                    <a:alpha val="4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39" name="Google Shape;23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rotWithShape="0" algn="bl">
                  <a:schemeClr val="dk1">
                    <a:alpha val="4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42" name="Google Shape;24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rotWithShape="0" algn="bl">
                  <a:schemeClr val="dk1">
                    <a:alpha val="4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" name="Google Shape;24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03 </a:t>
              </a:r>
              <a:endParaRPr b="1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01 </a:t>
              </a:r>
              <a:endParaRPr b="1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" name="Google Shape;24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02 </a:t>
              </a:r>
              <a:endParaRPr b="1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1037875" y="13539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3" name="Google Shape;253;p29"/>
          <p:cNvSpPr txBox="1"/>
          <p:nvPr>
            <p:ph idx="2" type="body"/>
          </p:nvPr>
        </p:nvSpPr>
        <p:spPr>
          <a:xfrm>
            <a:off x="3460025" y="13539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4" name="Google Shape;254;p29"/>
          <p:cNvSpPr txBox="1"/>
          <p:nvPr>
            <p:ph idx="3" type="body"/>
          </p:nvPr>
        </p:nvSpPr>
        <p:spPr>
          <a:xfrm>
            <a:off x="5882176" y="13539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1037875" y="29541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7" name="Google Shape;257;p29"/>
          <p:cNvSpPr txBox="1"/>
          <p:nvPr>
            <p:ph idx="2" type="body"/>
          </p:nvPr>
        </p:nvSpPr>
        <p:spPr>
          <a:xfrm>
            <a:off x="3460025" y="29541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8" name="Google Shape;258;p29"/>
          <p:cNvSpPr txBox="1"/>
          <p:nvPr>
            <p:ph idx="3" type="body"/>
          </p:nvPr>
        </p:nvSpPr>
        <p:spPr>
          <a:xfrm>
            <a:off x="5882176" y="29541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" name="Google Shape;265;p3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0"/>
          <p:cNvSpPr txBox="1"/>
          <p:nvPr/>
        </p:nvSpPr>
        <p:spPr>
          <a:xfrm>
            <a:off x="952500" y="91595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63" name="Google Shape;63;p13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1037850" y="3829725"/>
            <a:ext cx="7068300" cy="6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</a:rPr>
              <a:t>More info on how to use this template at </a:t>
            </a:r>
            <a:r>
              <a:rPr b="1" lang="en" sz="1200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slidescarnival.com/help-use-presentation-template</a:t>
            </a:r>
            <a:endParaRPr b="1"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idx="4294967295" type="body"/>
          </p:nvPr>
        </p:nvSpPr>
        <p:spPr>
          <a:xfrm>
            <a:off x="1037875" y="373650"/>
            <a:ext cx="35211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Mobile</a:t>
            </a:r>
            <a:r>
              <a:rPr lang="en" sz="2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project</a:t>
            </a:r>
            <a:endParaRPr sz="2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8" name="Google Shape;288;p3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89" name="Google Shape;289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0" name="Google Shape;290;p3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00" name="Google Shape;300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01" name="Google Shape;301;p32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2"/>
          <p:cNvSpPr txBox="1"/>
          <p:nvPr>
            <p:ph idx="4294967295" type="body"/>
          </p:nvPr>
        </p:nvSpPr>
        <p:spPr>
          <a:xfrm>
            <a:off x="1037875" y="373650"/>
            <a:ext cx="35211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Tablet</a:t>
            </a:r>
            <a:r>
              <a:rPr lang="en" sz="2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project</a:t>
            </a:r>
            <a:endParaRPr sz="2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2" name="Google Shape;312;p33"/>
          <p:cNvGrpSpPr/>
          <p:nvPr/>
        </p:nvGrpSpPr>
        <p:grpSpPr>
          <a:xfrm>
            <a:off x="3930474" y="1241129"/>
            <a:ext cx="4542205" cy="2661224"/>
            <a:chOff x="1177450" y="241631"/>
            <a:chExt cx="6173152" cy="3616776"/>
          </a:xfrm>
        </p:grpSpPr>
        <p:sp>
          <p:nvSpPr>
            <p:cNvPr id="313" name="Google Shape;313;p3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33"/>
          <p:cNvSpPr txBox="1"/>
          <p:nvPr>
            <p:ph idx="4294967295" type="body"/>
          </p:nvPr>
        </p:nvSpPr>
        <p:spPr>
          <a:xfrm>
            <a:off x="1037875" y="373650"/>
            <a:ext cx="28926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Desktop</a:t>
            </a:r>
            <a:r>
              <a:rPr lang="en" sz="2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project</a:t>
            </a:r>
            <a:endParaRPr sz="2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18" name="Google Shape;318;p33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b="0" l="13033" r="12788" t="15318"/>
          <a:stretch/>
        </p:blipFill>
        <p:spPr>
          <a:xfrm>
            <a:off x="6146325" y="0"/>
            <a:ext cx="29976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/>
          <p:nvPr>
            <p:ph idx="4294967295" type="ctrTitle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Thanks!</a:t>
            </a:r>
            <a:endParaRPr sz="6800"/>
          </a:p>
        </p:txBody>
      </p:sp>
      <p:sp>
        <p:nvSpPr>
          <p:cNvPr id="325" name="Google Shape;325;p34"/>
          <p:cNvSpPr txBox="1"/>
          <p:nvPr>
            <p:ph idx="4294967295" type="subTitle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questions?</a:t>
            </a:r>
            <a:endParaRPr sz="36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@username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user@mail.me</a:t>
            </a:r>
            <a:endParaRPr/>
          </a:p>
        </p:txBody>
      </p:sp>
      <p:sp>
        <p:nvSpPr>
          <p:cNvPr id="326" name="Google Shape;326;p3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2" name="Google Shape;332;p35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33" name="Google Shape;333;p3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39" name="Google Shape;339;p36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Inter Semibold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Inter Light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https://www.fontsquirrel.com/fonts/inter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0" name="Google Shape;340;p36"/>
          <p:cNvSpPr txBox="1"/>
          <p:nvPr/>
        </p:nvSpPr>
        <p:spPr>
          <a:xfrm>
            <a:off x="1037875" y="4104575"/>
            <a:ext cx="706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3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Extra Resources</a:t>
            </a:r>
            <a:endParaRPr/>
          </a:p>
        </p:txBody>
      </p:sp>
      <p:sp>
        <p:nvSpPr>
          <p:cNvPr id="347" name="Google Shape;347;p37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53" name="Google Shape;353;p3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7735208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38"/>
          <p:cNvSpPr/>
          <p:nvPr/>
        </p:nvSpPr>
        <p:spPr>
          <a:xfrm>
            <a:off x="7075124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NOV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6415040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OCT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5754956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38"/>
          <p:cNvSpPr/>
          <p:nvPr/>
        </p:nvSpPr>
        <p:spPr>
          <a:xfrm>
            <a:off x="5094872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AUG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4434788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JUL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38"/>
          <p:cNvSpPr/>
          <p:nvPr/>
        </p:nvSpPr>
        <p:spPr>
          <a:xfrm>
            <a:off x="3774704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3114619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MAY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2454535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APR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1794451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1134367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FEB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474283" y="2374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JAN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0" y="23749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7" name="Google Shape;367;p38"/>
          <p:cNvCxnSpPr/>
          <p:nvPr/>
        </p:nvCxnSpPr>
        <p:spPr>
          <a:xfrm rot="10800000">
            <a:off x="768923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8" name="Google Shape;368;p38"/>
          <p:cNvSpPr txBox="1"/>
          <p:nvPr/>
        </p:nvSpPr>
        <p:spPr>
          <a:xfrm>
            <a:off x="727900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69" name="Google Shape;369;p38"/>
          <p:cNvCxnSpPr/>
          <p:nvPr/>
        </p:nvCxnSpPr>
        <p:spPr>
          <a:xfrm rot="10800000">
            <a:off x="2090158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0" name="Google Shape;370;p38"/>
          <p:cNvSpPr txBox="1"/>
          <p:nvPr/>
        </p:nvSpPr>
        <p:spPr>
          <a:xfrm>
            <a:off x="2050642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71" name="Google Shape;371;p38"/>
          <p:cNvCxnSpPr/>
          <p:nvPr/>
        </p:nvCxnSpPr>
        <p:spPr>
          <a:xfrm rot="10800000">
            <a:off x="3411393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2" name="Google Shape;372;p38"/>
          <p:cNvSpPr txBox="1"/>
          <p:nvPr/>
        </p:nvSpPr>
        <p:spPr>
          <a:xfrm>
            <a:off x="3373384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73" name="Google Shape;373;p38"/>
          <p:cNvCxnSpPr/>
          <p:nvPr/>
        </p:nvCxnSpPr>
        <p:spPr>
          <a:xfrm rot="10800000">
            <a:off x="4732628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4" name="Google Shape;374;p38"/>
          <p:cNvSpPr txBox="1"/>
          <p:nvPr/>
        </p:nvSpPr>
        <p:spPr>
          <a:xfrm>
            <a:off x="4696126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75" name="Google Shape;375;p38"/>
          <p:cNvCxnSpPr/>
          <p:nvPr/>
        </p:nvCxnSpPr>
        <p:spPr>
          <a:xfrm rot="10800000">
            <a:off x="6053863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6" name="Google Shape;376;p38"/>
          <p:cNvSpPr txBox="1"/>
          <p:nvPr/>
        </p:nvSpPr>
        <p:spPr>
          <a:xfrm>
            <a:off x="6018868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77" name="Google Shape;377;p38"/>
          <p:cNvCxnSpPr/>
          <p:nvPr/>
        </p:nvCxnSpPr>
        <p:spPr>
          <a:xfrm rot="10800000">
            <a:off x="7375098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8" name="Google Shape;378;p38"/>
          <p:cNvSpPr txBox="1"/>
          <p:nvPr/>
        </p:nvSpPr>
        <p:spPr>
          <a:xfrm>
            <a:off x="7341610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79" name="Google Shape;379;p38"/>
          <p:cNvCxnSpPr/>
          <p:nvPr/>
        </p:nvCxnSpPr>
        <p:spPr>
          <a:xfrm rot="10800000">
            <a:off x="1439687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0" name="Google Shape;380;p38"/>
          <p:cNvSpPr txBox="1"/>
          <p:nvPr/>
        </p:nvSpPr>
        <p:spPr>
          <a:xfrm>
            <a:off x="1369548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1" name="Google Shape;381;p38"/>
          <p:cNvCxnSpPr/>
          <p:nvPr/>
        </p:nvCxnSpPr>
        <p:spPr>
          <a:xfrm rot="10800000">
            <a:off x="2760922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2" name="Google Shape;382;p38"/>
          <p:cNvSpPr txBox="1"/>
          <p:nvPr/>
        </p:nvSpPr>
        <p:spPr>
          <a:xfrm>
            <a:off x="2699944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4082157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4" name="Google Shape;384;p38"/>
          <p:cNvSpPr txBox="1"/>
          <p:nvPr/>
        </p:nvSpPr>
        <p:spPr>
          <a:xfrm>
            <a:off x="4030339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 rot="10800000">
            <a:off x="5403392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6" name="Google Shape;386;p38"/>
          <p:cNvSpPr txBox="1"/>
          <p:nvPr/>
        </p:nvSpPr>
        <p:spPr>
          <a:xfrm>
            <a:off x="5360735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rot="10800000">
            <a:off x="6724627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8" name="Google Shape;388;p38"/>
          <p:cNvSpPr txBox="1"/>
          <p:nvPr/>
        </p:nvSpPr>
        <p:spPr>
          <a:xfrm>
            <a:off x="6691131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 rot="10800000">
            <a:off x="8045862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0" name="Google Shape;390;p38"/>
          <p:cNvSpPr txBox="1"/>
          <p:nvPr/>
        </p:nvSpPr>
        <p:spPr>
          <a:xfrm>
            <a:off x="8008073" y="3267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96" name="Google Shape;396;p3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28" name="Google Shape;428;p4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29" name="Google Shape;429;p40"/>
          <p:cNvGraphicFramePr/>
          <p:nvPr/>
        </p:nvGraphicFramePr>
        <p:xfrm>
          <a:off x="10377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{1F201B4B-B964-4835-832E-BF0CAB207444}</a:tableStyleId>
              </a:tblPr>
              <a:tblGrid>
                <a:gridCol w="1239300"/>
                <a:gridCol w="425550"/>
                <a:gridCol w="425550"/>
                <a:gridCol w="425550"/>
                <a:gridCol w="425550"/>
                <a:gridCol w="425550"/>
                <a:gridCol w="425550"/>
                <a:gridCol w="425550"/>
                <a:gridCol w="425550"/>
                <a:gridCol w="425550"/>
                <a:gridCol w="425550"/>
                <a:gridCol w="425550"/>
                <a:gridCol w="425550"/>
                <a:gridCol w="425550"/>
                <a:gridCol w="425550"/>
              </a:tblGrid>
              <a:tr h="29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9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9597" r="2837" t="0"/>
          <a:stretch/>
        </p:blipFill>
        <p:spPr>
          <a:xfrm>
            <a:off x="6146325" y="0"/>
            <a:ext cx="29976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4294967295" type="ctrTitle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Hello!</a:t>
            </a:r>
            <a:endParaRPr sz="6800"/>
          </a:p>
        </p:txBody>
      </p:sp>
      <p:sp>
        <p:nvSpPr>
          <p:cNvPr id="73" name="Google Shape;73;p14"/>
          <p:cNvSpPr txBox="1"/>
          <p:nvPr>
            <p:ph idx="4294967295" type="subTitle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 am Jayden Smith</a:t>
            </a:r>
            <a:endParaRPr sz="36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 sz="3600"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35" name="Google Shape;435;p4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962475" y="1550275"/>
            <a:ext cx="3544200" cy="1335300"/>
          </a:xfrm>
          <a:prstGeom prst="rect">
            <a:avLst/>
          </a:pr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STRENGTHS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4653383" y="1550275"/>
            <a:ext cx="3544200" cy="1335300"/>
          </a:xfrm>
          <a:prstGeom prst="rect">
            <a:avLst/>
          </a:pr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WEAKNESSES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962475" y="3032015"/>
            <a:ext cx="3544200" cy="1335300"/>
          </a:xfrm>
          <a:prstGeom prst="rect">
            <a:avLst/>
          </a:pr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OPPORTUNITIES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4653383" y="3032015"/>
            <a:ext cx="3544200" cy="1335300"/>
          </a:xfrm>
          <a:prstGeom prst="rect">
            <a:avLst/>
          </a:pr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THREATS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1"/>
          <p:cNvSpPr/>
          <p:nvPr/>
        </p:nvSpPr>
        <p:spPr>
          <a:xfrm>
            <a:off x="3489352" y="1866247"/>
            <a:ext cx="2036700" cy="20367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1"/>
          <p:cNvSpPr/>
          <p:nvPr/>
        </p:nvSpPr>
        <p:spPr>
          <a:xfrm rot="5400000">
            <a:off x="3636166" y="1866247"/>
            <a:ext cx="2036700" cy="20367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1"/>
          <p:cNvSpPr/>
          <p:nvPr/>
        </p:nvSpPr>
        <p:spPr>
          <a:xfrm rot="10800000">
            <a:off x="3636166" y="2014212"/>
            <a:ext cx="2036700" cy="20367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1"/>
          <p:cNvSpPr/>
          <p:nvPr/>
        </p:nvSpPr>
        <p:spPr>
          <a:xfrm rot="-5400000">
            <a:off x="3489352" y="2014212"/>
            <a:ext cx="2036700" cy="20367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3958246" y="2291084"/>
            <a:ext cx="299236" cy="38873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nter"/>
              </a:rPr>
              <a:t>S</a:t>
            </a:r>
          </a:p>
        </p:txBody>
      </p:sp>
      <p:sp>
        <p:nvSpPr>
          <p:cNvPr id="445" name="Google Shape;445;p41"/>
          <p:cNvSpPr/>
          <p:nvPr/>
        </p:nvSpPr>
        <p:spPr>
          <a:xfrm>
            <a:off x="4814023" y="2297588"/>
            <a:ext cx="519369" cy="3783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nter"/>
              </a:rPr>
              <a:t>W</a:t>
            </a:r>
          </a:p>
        </p:txBody>
      </p:sp>
      <p:sp>
        <p:nvSpPr>
          <p:cNvPr id="446" name="Google Shape;446;p41"/>
          <p:cNvSpPr/>
          <p:nvPr/>
        </p:nvSpPr>
        <p:spPr>
          <a:xfrm>
            <a:off x="3929103" y="3223333"/>
            <a:ext cx="354399" cy="38873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nter"/>
              </a:rPr>
              <a:t>O</a:t>
            </a:r>
          </a:p>
        </p:txBody>
      </p:sp>
      <p:sp>
        <p:nvSpPr>
          <p:cNvPr id="447" name="Google Shape;447;p41"/>
          <p:cNvSpPr/>
          <p:nvPr/>
        </p:nvSpPr>
        <p:spPr>
          <a:xfrm>
            <a:off x="4910299" y="3229838"/>
            <a:ext cx="310685" cy="3783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nter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53" name="Google Shape;453;p4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Activities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b="1"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Resources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Value Propositions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Relationships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Channels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Segments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Partners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b="1"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Cost Structure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Revenue Streams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b="1"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4279907" y="3732570"/>
            <a:ext cx="215901" cy="214638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6866281" y="543303"/>
            <a:ext cx="215257" cy="19323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1702716" y="543215"/>
            <a:ext cx="207088" cy="20707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8608585" y="543301"/>
            <a:ext cx="197012" cy="20770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7" name="Google Shape;467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68" name="Google Shape;468;p42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0" name="Google Shape;470;p42"/>
          <p:cNvSpPr/>
          <p:nvPr/>
        </p:nvSpPr>
        <p:spPr>
          <a:xfrm>
            <a:off x="3424268" y="543232"/>
            <a:ext cx="209587" cy="20960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71" name="Google Shape;471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72" name="Google Shape;472;p42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" name="Google Shape;475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76" name="Google Shape;476;p42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" name="Google Shape;481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82" name="Google Shape;482;p4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3" name="Google Shape;493;p4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4" name="Google Shape;494;p43"/>
          <p:cNvGrpSpPr/>
          <p:nvPr/>
        </p:nvGrpSpPr>
        <p:grpSpPr>
          <a:xfrm>
            <a:off x="1083892" y="1413043"/>
            <a:ext cx="3608219" cy="3243858"/>
            <a:chOff x="3778727" y="4460423"/>
            <a:chExt cx="720160" cy="647438"/>
          </a:xfrm>
        </p:grpSpPr>
        <p:sp>
          <p:nvSpPr>
            <p:cNvPr id="495" name="Google Shape;495;p43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02" name="Google Shape;502;p43"/>
          <p:cNvCxnSpPr/>
          <p:nvPr/>
        </p:nvCxnSpPr>
        <p:spPr>
          <a:xfrm>
            <a:off x="4612150" y="1950075"/>
            <a:ext cx="105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3" name="Google Shape;503;p43"/>
          <p:cNvSpPr txBox="1"/>
          <p:nvPr/>
        </p:nvSpPr>
        <p:spPr>
          <a:xfrm>
            <a:off x="57306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4" name="Google Shape;504;p43"/>
          <p:cNvCxnSpPr/>
          <p:nvPr/>
        </p:nvCxnSpPr>
        <p:spPr>
          <a:xfrm>
            <a:off x="4456475" y="2431700"/>
            <a:ext cx="1212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5" name="Google Shape;505;p43"/>
          <p:cNvSpPr txBox="1"/>
          <p:nvPr/>
        </p:nvSpPr>
        <p:spPr>
          <a:xfrm>
            <a:off x="57306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6" name="Google Shape;506;p43"/>
          <p:cNvCxnSpPr/>
          <p:nvPr/>
        </p:nvCxnSpPr>
        <p:spPr>
          <a:xfrm>
            <a:off x="4235250" y="2913325"/>
            <a:ext cx="1433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7" name="Google Shape;507;p43"/>
          <p:cNvSpPr txBox="1"/>
          <p:nvPr/>
        </p:nvSpPr>
        <p:spPr>
          <a:xfrm>
            <a:off x="57306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8" name="Google Shape;508;p43"/>
          <p:cNvCxnSpPr/>
          <p:nvPr/>
        </p:nvCxnSpPr>
        <p:spPr>
          <a:xfrm>
            <a:off x="4046800" y="3394925"/>
            <a:ext cx="1622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9" name="Google Shape;509;p43"/>
          <p:cNvSpPr txBox="1"/>
          <p:nvPr/>
        </p:nvSpPr>
        <p:spPr>
          <a:xfrm>
            <a:off x="57306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0" name="Google Shape;510;p43"/>
          <p:cNvCxnSpPr/>
          <p:nvPr/>
        </p:nvCxnSpPr>
        <p:spPr>
          <a:xfrm>
            <a:off x="3841950" y="3876550"/>
            <a:ext cx="1827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1" name="Google Shape;511;p43"/>
          <p:cNvSpPr txBox="1"/>
          <p:nvPr/>
        </p:nvSpPr>
        <p:spPr>
          <a:xfrm>
            <a:off x="57306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2" name="Google Shape;512;p43"/>
          <p:cNvCxnSpPr/>
          <p:nvPr/>
        </p:nvCxnSpPr>
        <p:spPr>
          <a:xfrm>
            <a:off x="3628925" y="4358150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3" name="Google Shape;513;p43"/>
          <p:cNvSpPr txBox="1"/>
          <p:nvPr/>
        </p:nvSpPr>
        <p:spPr>
          <a:xfrm>
            <a:off x="57306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19" name="Google Shape;519;p4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44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1037850" y="1756163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1" name="Google Shape;521;p44"/>
          <p:cNvSpPr txBox="1"/>
          <p:nvPr/>
        </p:nvSpPr>
        <p:spPr>
          <a:xfrm>
            <a:off x="1042628" y="3295668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Imani Jackson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2" name="Google Shape;52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0339" y="1756163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3" name="Google Shape;523;p44"/>
          <p:cNvSpPr txBox="1"/>
          <p:nvPr/>
        </p:nvSpPr>
        <p:spPr>
          <a:xfrm>
            <a:off x="2925117" y="3295668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Marcos Galán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4" name="Google Shape;524;p44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02827" y="1756163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4"/>
          <p:cNvSpPr txBox="1"/>
          <p:nvPr/>
        </p:nvSpPr>
        <p:spPr>
          <a:xfrm>
            <a:off x="4807605" y="3295668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Ixchel Valdía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6" name="Google Shape;526;p44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685316" y="1756163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p44"/>
          <p:cNvSpPr txBox="1"/>
          <p:nvPr/>
        </p:nvSpPr>
        <p:spPr>
          <a:xfrm>
            <a:off x="6690094" y="3295668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Nils Årud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33" name="Google Shape;533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5" name="Google Shape;535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1" name="Google Shape;581;p4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2" name="Google Shape;582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3" name="Google Shape;583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05" name="Google Shape;605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606" name="Google Shape;606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07" name="Google Shape;607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1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8" name="Google Shape;608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1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9" name="Google Shape;609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2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2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1" name="Google Shape;611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company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2" name="Google Shape;612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3" name="Google Shape;613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4" name="Google Shape;614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5" name="Google Shape;615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6" name="Google Shape;616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7" name="Google Shape;617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3" name="Google Shape;623;p4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24" name="Google Shape;624;p46"/>
          <p:cNvGraphicFramePr/>
          <p:nvPr/>
        </p:nvGraphicFramePr>
        <p:xfrm>
          <a:off x="1037925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{8C7E347C-19F2-43E8-A963-A46D913CEFE3}</a:tableStyleId>
              </a:tblPr>
              <a:tblGrid>
                <a:gridCol w="783350"/>
                <a:gridCol w="897850"/>
                <a:gridCol w="897850"/>
                <a:gridCol w="897850"/>
                <a:gridCol w="897850"/>
                <a:gridCol w="897850"/>
                <a:gridCol w="897850"/>
                <a:gridCol w="897850"/>
              </a:tblGrid>
              <a:tr h="304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7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30" name="Google Shape;630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31" name="Google Shape;631;p47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37" name="Google Shape;637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38" name="Google Shape;638;p47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0" name="Google Shape;640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41" name="Google Shape;641;p47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3" name="Google Shape;643;p47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4" name="Google Shape;644;p47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45" name="Google Shape;645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46" name="Google Shape;646;p47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9" name="Google Shape;649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50" name="Google Shape;650;p47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4" name="Google Shape;654;p47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55" name="Google Shape;655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56" name="Google Shape;656;p47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6" name="Google Shape;676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77" name="Google Shape;677;p47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9" name="Google Shape;679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80" name="Google Shape;680;p4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3" name="Google Shape;683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84" name="Google Shape;684;p47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7" name="Google Shape;687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88" name="Google Shape;688;p47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2" name="Google Shape;692;p47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3" name="Google Shape;693;p47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4" name="Google Shape;694;p47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5" name="Google Shape;695;p47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6" name="Google Shape;696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697" name="Google Shape;697;p47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9" name="Google Shape;699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00" name="Google Shape;700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2" name="Google Shape;702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03" name="Google Shape;703;p47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06" name="Google Shape;706;p47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8" name="Google Shape;708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09" name="Google Shape;709;p47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3" name="Google Shape;713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14" name="Google Shape;714;p47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6" name="Google Shape;716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17" name="Google Shape;717;p47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0" name="Google Shape;720;p47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21" name="Google Shape;721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22" name="Google Shape;722;p47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4" name="Google Shape;724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25" name="Google Shape;725;p47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0" name="Google Shape;730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31" name="Google Shape;731;p47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34" name="Google Shape;734;p47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40" name="Google Shape;740;p47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5" name="Google Shape;745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46" name="Google Shape;746;p47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0" name="Google Shape;750;p47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1" name="Google Shape;751;p47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2" name="Google Shape;752;p47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53" name="Google Shape;753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54" name="Google Shape;754;p47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57" name="Google Shape;757;p47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9" name="Google Shape;759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60" name="Google Shape;760;p47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2" name="Google Shape;762;p47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63" name="Google Shape;763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64" name="Google Shape;764;p4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67" name="Google Shape;767;p47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2" name="Google Shape;772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73" name="Google Shape;773;p47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5" name="Google Shape;775;p47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6" name="Google Shape;776;p47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77" name="Google Shape;777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78" name="Google Shape;778;p47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0" name="Google Shape;780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81" name="Google Shape;781;p47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3" name="Google Shape;783;p47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84" name="Google Shape;784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85" name="Google Shape;785;p4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7" name="Google Shape;787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88" name="Google Shape;788;p47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1" name="Google Shape;791;p47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2" name="Google Shape;792;p47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93" name="Google Shape;793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794" name="Google Shape;794;p47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6" name="Google Shape;796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797" name="Google Shape;797;p47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1" name="Google Shape;801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02" name="Google Shape;802;p47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5" name="Google Shape;805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06" name="Google Shape;806;p47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8" name="Google Shape;808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09" name="Google Shape;809;p47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2" name="Google Shape;812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13" name="Google Shape;813;p47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8" name="Google Shape;818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19" name="Google Shape;819;p47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1" name="Google Shape;821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22" name="Google Shape;822;p47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7" name="Google Shape;827;p47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28" name="Google Shape;828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29" name="Google Shape;829;p4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1" name="Google Shape;831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32" name="Google Shape;832;p4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6" name="Google Shape;836;p47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37" name="Google Shape;837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38" name="Google Shape;838;p47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1" name="Google Shape;841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42" name="Google Shape;842;p47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5" name="Google Shape;845;p47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6" name="Google Shape;846;p47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7" name="Google Shape;847;p47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8" name="Google Shape;848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49" name="Google Shape;849;p47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2" name="Google Shape;852;p47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53" name="Google Shape;853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54" name="Google Shape;854;p47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7" name="Google Shape;857;p47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58" name="Google Shape;858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59" name="Google Shape;859;p47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4" name="Google Shape;864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65" name="Google Shape;865;p47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69" name="Google Shape;869;p47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2" name="Google Shape;872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73" name="Google Shape;873;p47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8" name="Google Shape;878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79" name="Google Shape;879;p47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4" name="Google Shape;884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85" name="Google Shape;885;p47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7" name="Google Shape;887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88" name="Google Shape;888;p4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94" name="Google Shape;894;p47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95" name="Google Shape;895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896" name="Google Shape;896;p47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1" name="Google Shape;901;p47"/>
          <p:cNvGrpSpPr/>
          <p:nvPr/>
        </p:nvGrpSpPr>
        <p:grpSpPr>
          <a:xfrm>
            <a:off x="6283418" y="2029999"/>
            <a:ext cx="432570" cy="421334"/>
            <a:chOff x="5926225" y="921350"/>
            <a:chExt cx="517800" cy="504350"/>
          </a:xfrm>
        </p:grpSpPr>
        <p:sp>
          <p:nvSpPr>
            <p:cNvPr id="902" name="Google Shape;902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04" name="Google Shape;904;p47"/>
          <p:cNvSpPr/>
          <p:nvPr/>
        </p:nvSpPr>
        <p:spPr>
          <a:xfrm>
            <a:off x="6477338" y="22660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5" name="Google Shape;905;p47"/>
          <p:cNvGrpSpPr/>
          <p:nvPr/>
        </p:nvGrpSpPr>
        <p:grpSpPr>
          <a:xfrm>
            <a:off x="7168405" y="2009379"/>
            <a:ext cx="432570" cy="421334"/>
            <a:chOff x="5926225" y="921350"/>
            <a:chExt cx="517800" cy="504350"/>
          </a:xfrm>
        </p:grpSpPr>
        <p:sp>
          <p:nvSpPr>
            <p:cNvPr id="906" name="Google Shape;906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" name="Google Shape;908;p47"/>
          <p:cNvSpPr/>
          <p:nvPr/>
        </p:nvSpPr>
        <p:spPr>
          <a:xfrm>
            <a:off x="7362326" y="22454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9" name="Google Shape;909;p47"/>
          <p:cNvGrpSpPr/>
          <p:nvPr/>
        </p:nvGrpSpPr>
        <p:grpSpPr>
          <a:xfrm>
            <a:off x="6283685" y="2758421"/>
            <a:ext cx="1075937" cy="1047989"/>
            <a:chOff x="5926225" y="921350"/>
            <a:chExt cx="517800" cy="504350"/>
          </a:xfrm>
        </p:grpSpPr>
        <p:sp>
          <p:nvSpPr>
            <p:cNvPr id="910" name="Google Shape;910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8575">
              <a:solidFill>
                <a:schemeClr val="accent6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8575">
              <a:solidFill>
                <a:schemeClr val="accent6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47"/>
          <p:cNvSpPr/>
          <p:nvPr/>
        </p:nvSpPr>
        <p:spPr>
          <a:xfrm>
            <a:off x="6765998" y="33455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4" name="Google Shape;914;p47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20" name="Google Shape;920;p48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27" name="Google Shape;927;p48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1" name="Google Shape;931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32" name="Google Shape;932;p48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36" name="Google Shape;936;p48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42" name="Google Shape;942;p48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46" name="Google Shape;946;p48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51" name="Google Shape;951;p48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57" name="Google Shape;957;p48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64" name="Google Shape;964;p48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67" name="Google Shape;967;p48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71" name="Google Shape;971;p48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78" name="Google Shape;978;p48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84" name="Google Shape;984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88" name="Google Shape;988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89" name="Google Shape;989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9" name="Google Shape;999;p4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06" name="Google Shape;1006;p4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11" name="Google Shape;1011;p48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17" name="Google Shape;1017;p48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" name="Google Shape;1023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24" name="Google Shape;1024;p48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29" name="Google Shape;1029;p48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34" name="Google Shape;1034;p48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9" name="Google Shape;1039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40" name="Google Shape;104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0" name="Google Shape;1050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51" name="Google Shape;1051;p48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4" name="Google Shape;1054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55" name="Google Shape;105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5" name="Google Shape;1065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66" name="Google Shape;1066;p48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0" name="Google Shape;1070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71" name="Google Shape;107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1" name="Google Shape;1081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82" name="Google Shape;1082;p4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90" name="Google Shape;1090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95" name="Google Shape;1095;p48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00" name="Google Shape;1100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06" name="Google Shape;1106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13" name="Google Shape;1113;p48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17" name="Google Shape;1117;p48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23" name="Google Shape;1123;p48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30" name="Google Shape;1130;p48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34" name="Google Shape;1134;p48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39" name="Google Shape;1139;p48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46" name="Google Shape;1146;p48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54" name="Google Shape;1154;p48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59" name="Google Shape;1159;p48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63" name="Google Shape;1163;p48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67" name="Google Shape;1167;p48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72" name="Google Shape;1172;p48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77" name="Google Shape;1177;p48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83" name="Google Shape;1183;p48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90" name="Google Shape;1190;p48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98" name="Google Shape;1198;p48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11" name="Google Shape;1211;p48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16" name="Google Shape;1216;p48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20" name="Google Shape;1220;p48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27" name="Google Shape;1227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36" name="Google Shape;1236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49" name="Google Shape;1249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62" name="Google Shape;1262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75" name="Google Shape;1275;p48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82" name="Google Shape;1282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98" name="Google Shape;1298;p48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03" name="Google Shape;1303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04" name="Google Shape;1304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7" name="Google Shape;1307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08" name="Google Shape;1308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12" name="Google Shape;1312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16" name="Google Shape;1316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9" name="Google Shape;1319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20" name="Google Shape;1320;p48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8" name="Google Shape;1328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29" name="Google Shape;1329;p48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3" name="Google Shape;1353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54" name="Google Shape;1354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55" name="Google Shape;135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58" name="Google Shape;1358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0" name="Google Shape;1360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61" name="Google Shape;136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3" name="Google Shape;1363;p48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64" name="Google Shape;1364;p4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Inter"/>
                <a:ea typeface="Inter"/>
                <a:cs typeface="Inter"/>
                <a:sym typeface="Inter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0" name="Google Shape;1370;p4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1" name="Google Shape;1371;p49"/>
          <p:cNvSpPr txBox="1"/>
          <p:nvPr>
            <p:ph idx="4294967295" type="body"/>
          </p:nvPr>
        </p:nvSpPr>
        <p:spPr>
          <a:xfrm>
            <a:off x="731900" y="856425"/>
            <a:ext cx="7327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8" name="Google Shape;1378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79" name="Google Shape;1379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80" name="Google Shape;1380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2" name="Google Shape;1382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83" name="Google Shape;1383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5" name="Google Shape;1385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86" name="Google Shape;1386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8" name="Google Shape;1388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89" name="Google Shape;1389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1.Transition Headline</a:t>
            </a:r>
            <a:endParaRPr/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4294967295" type="ctrTitle"/>
          </p:nvPr>
        </p:nvSpPr>
        <p:spPr>
          <a:xfrm>
            <a:off x="1037875" y="946275"/>
            <a:ext cx="4671600" cy="190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1"/>
                </a:solidFill>
              </a:rPr>
              <a:t>Big </a:t>
            </a:r>
            <a:r>
              <a:rPr lang="en" sz="6800">
                <a:solidFill>
                  <a:schemeClr val="lt1"/>
                </a:solidFill>
              </a:rPr>
              <a:t>c</a:t>
            </a:r>
            <a:r>
              <a:rPr lang="en" sz="6800">
                <a:solidFill>
                  <a:schemeClr val="lt1"/>
                </a:solidFill>
              </a:rPr>
              <a:t>oncept</a:t>
            </a:r>
            <a:endParaRPr sz="6800"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/>
          <p:nvPr>
            <p:ph idx="4294967295" type="subTitle"/>
          </p:nvPr>
        </p:nvSpPr>
        <p:spPr>
          <a:xfrm>
            <a:off x="1037875" y="2831025"/>
            <a:ext cx="4671600" cy="136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Bring the attention of your audience over a key concept using icons or illustrations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77418" y="3486944"/>
            <a:ext cx="323741" cy="30911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5638910" y="2841838"/>
            <a:ext cx="916363" cy="916472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5741699" y="2019882"/>
            <a:ext cx="449798" cy="42948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8" name="Google Shape;128;p20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9" name="Google Shape;129;p20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